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18dbf21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18dbf21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18dbf21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18dbf21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8dbf21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18dbf21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18dbf21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18dbf21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18dbf218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18dbf218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187370f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187370f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18dbf21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18dbf21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187370f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187370f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187370f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187370f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18dbf21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18dbf21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18dbf21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18dbf21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18dbf21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18dbf21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18dbf21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18dbf21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42.jpg"/><Relationship Id="rId5" Type="http://schemas.openxmlformats.org/officeDocument/2006/relationships/image" Target="../media/image40.jpg"/><Relationship Id="rId6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24.png"/><Relationship Id="rId22" Type="http://schemas.openxmlformats.org/officeDocument/2006/relationships/image" Target="../media/image35.png"/><Relationship Id="rId10" Type="http://schemas.openxmlformats.org/officeDocument/2006/relationships/image" Target="../media/image20.png"/><Relationship Id="rId21" Type="http://schemas.openxmlformats.org/officeDocument/2006/relationships/image" Target="../media/image30.png"/><Relationship Id="rId13" Type="http://schemas.openxmlformats.org/officeDocument/2006/relationships/image" Target="../media/image26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7.jpg"/><Relationship Id="rId15" Type="http://schemas.openxmlformats.org/officeDocument/2006/relationships/image" Target="../media/image31.png"/><Relationship Id="rId14" Type="http://schemas.openxmlformats.org/officeDocument/2006/relationships/image" Target="../media/image19.png"/><Relationship Id="rId17" Type="http://schemas.openxmlformats.org/officeDocument/2006/relationships/image" Target="../media/image13.png"/><Relationship Id="rId16" Type="http://schemas.openxmlformats.org/officeDocument/2006/relationships/image" Target="../media/image32.png"/><Relationship Id="rId5" Type="http://schemas.openxmlformats.org/officeDocument/2006/relationships/image" Target="../media/image4.png"/><Relationship Id="rId19" Type="http://schemas.openxmlformats.org/officeDocument/2006/relationships/image" Target="../media/image27.png"/><Relationship Id="rId6" Type="http://schemas.openxmlformats.org/officeDocument/2006/relationships/image" Target="../media/image1.png"/><Relationship Id="rId18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9099"/>
            <a:ext cx="9144003" cy="22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42501" y="803850"/>
            <a:ext cx="78300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Brikshya </a:t>
            </a:r>
            <a:endParaRPr b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97200" y="2130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Team Spark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88" y="2571740"/>
            <a:ext cx="568425" cy="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-5640" l="-1610" r="1610" t="5640"/>
          <a:stretch/>
        </p:blipFill>
        <p:spPr>
          <a:xfrm>
            <a:off x="3683825" y="374800"/>
            <a:ext cx="1547350" cy="1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2325700" y="128850"/>
            <a:ext cx="36267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1002750" y="3464450"/>
            <a:ext cx="30621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374900" y="4252350"/>
            <a:ext cx="4769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by All Nepal Peasants' Federation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928075" y="1260450"/>
            <a:ext cx="69060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Forests cover approximately 44% of Nepal's land area, only 20% of the Terai forests remain today.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1.3 million hectares of cultivable land was left barren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Farmland has shrunk by 2.1 percent from 2000 to 2019 by KU Latest data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926375" y="192700"/>
            <a:ext cx="67902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managed our Code?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822600" y="996225"/>
            <a:ext cx="549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Model View-</a:t>
            </a:r>
            <a:r>
              <a:rPr lang="en" sz="2800">
                <a:solidFill>
                  <a:schemeClr val="dk1"/>
                </a:solidFill>
              </a:rPr>
              <a:t>Viewmodel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Clean Architecture in Django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Minimalistic and simple UI with </a:t>
            </a:r>
            <a:r>
              <a:rPr lang="en" sz="2800">
                <a:solidFill>
                  <a:schemeClr val="dk1"/>
                </a:solidFill>
              </a:rPr>
              <a:t>reusable</a:t>
            </a:r>
            <a:r>
              <a:rPr lang="en" sz="2800">
                <a:solidFill>
                  <a:schemeClr val="dk1"/>
                </a:solidFill>
              </a:rPr>
              <a:t> component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2746825" y="128850"/>
            <a:ext cx="26412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41813" l="20319" r="20319" t="5841"/>
          <a:stretch/>
        </p:blipFill>
        <p:spPr>
          <a:xfrm>
            <a:off x="2554250" y="1099225"/>
            <a:ext cx="1650600" cy="183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5" y="1097863"/>
            <a:ext cx="1689000" cy="17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75" y="1051150"/>
            <a:ext cx="1689000" cy="183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183250" y="3092600"/>
            <a:ext cx="20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472600" y="3133825"/>
            <a:ext cx="20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39625" y="3092600"/>
            <a:ext cx="20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83250" y="3133825"/>
            <a:ext cx="209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Mr.Bibek Dhakal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UI/UX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Designer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339025" y="3133825"/>
            <a:ext cx="202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Mr.Milan Kharel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FrontEnd Designer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4548025" y="3133825"/>
            <a:ext cx="209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Mr.Arjun Ghimire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BackEnd App Developer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6885975" y="3329525"/>
            <a:ext cx="209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Mr.Manish Poudel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IOT Developer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6">
            <a:alphaModFix/>
          </a:blip>
          <a:srcRect b="32917" l="3892" r="41892" t="0"/>
          <a:stretch/>
        </p:blipFill>
        <p:spPr>
          <a:xfrm>
            <a:off x="6831600" y="1195713"/>
            <a:ext cx="1689000" cy="177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125" y="281511"/>
            <a:ext cx="5189925" cy="49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2337475" y="128850"/>
            <a:ext cx="32976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2150900" y="949000"/>
            <a:ext cx="4335000" cy="67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Making corporate Donation possible to fulfill their CSR goals.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150900" y="1948050"/>
            <a:ext cx="4335000" cy="67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Making Web and Mobile design more responsive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279775" y="3029450"/>
            <a:ext cx="4335000" cy="67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Adding More Features of IOT Devices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5050"/>
            <a:ext cx="8309258" cy="18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1489950" y="1598250"/>
            <a:ext cx="61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अहिले नगरे कहिले गर्ने हाम्ले नगरे कसले गर्ने </a:t>
            </a:r>
            <a:endParaRPr b="1" sz="2400"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-5640" l="-1610" r="1610" t="5640"/>
          <a:stretch/>
        </p:blipFill>
        <p:spPr>
          <a:xfrm>
            <a:off x="3683825" y="374800"/>
            <a:ext cx="1547350" cy="1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544800" y="1935650"/>
            <a:ext cx="37035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 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Share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our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story</a:t>
            </a:r>
            <a:endParaRPr b="1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250" y="804412"/>
            <a:ext cx="5588797" cy="37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6350" y="581975"/>
            <a:ext cx="20064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03775" y="490475"/>
            <a:ext cx="2051400" cy="6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Problems</a:t>
            </a:r>
            <a:endParaRPr sz="3400"/>
          </a:p>
        </p:txBody>
      </p:sp>
      <p:sp>
        <p:nvSpPr>
          <p:cNvPr id="71" name="Google Shape;71;p15"/>
          <p:cNvSpPr/>
          <p:nvPr/>
        </p:nvSpPr>
        <p:spPr>
          <a:xfrm>
            <a:off x="920400" y="1392850"/>
            <a:ext cx="4671900" cy="57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Lack of transparency and accountability in tree planting projects.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920400" y="2064375"/>
            <a:ext cx="4671900" cy="5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Barren lands are leading to soil infertility damaging soil.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920400" y="2706225"/>
            <a:ext cx="46719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Carbon emission increasing day by day.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920400" y="3230175"/>
            <a:ext cx="4671900" cy="72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Lack of notifying the donors the progress made so far by their planted trees.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920400" y="4093125"/>
            <a:ext cx="46719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Deforestation increasing day by day.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524" y="1772398"/>
            <a:ext cx="3457475" cy="1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029" y="3526050"/>
            <a:ext cx="1298950" cy="1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366350" y="581975"/>
            <a:ext cx="20064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03775" y="490475"/>
            <a:ext cx="2051400" cy="6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Solutions</a:t>
            </a:r>
            <a:endParaRPr sz="34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25" y="915275"/>
            <a:ext cx="1090324" cy="10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3625" y="1330000"/>
            <a:ext cx="4335000" cy="67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Tracking System to better track your tree.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202375" y="2347150"/>
            <a:ext cx="4335000" cy="927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Enabling metric calculations to plant better quality Trees according to the environment.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060450" y="3691425"/>
            <a:ext cx="2862300" cy="67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Planting More Trees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800" y="2034212"/>
            <a:ext cx="1240826" cy="1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480" y="3443830"/>
            <a:ext cx="1050900" cy="1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550" y="3399475"/>
            <a:ext cx="1050900" cy="1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244908" y="69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Brikshya </a:t>
            </a:r>
            <a:endParaRPr b="1"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197200" y="2648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“A Platform to track your tree planted, offering complete transparency </a:t>
            </a:r>
            <a:endParaRPr i="1" sz="1700">
              <a:solidFill>
                <a:schemeClr val="dk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-5640" l="-1610" r="1610" t="5640"/>
          <a:stretch/>
        </p:blipFill>
        <p:spPr>
          <a:xfrm>
            <a:off x="3395200" y="314900"/>
            <a:ext cx="1856750" cy="18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10169" l="0" r="0" t="-10170"/>
          <a:stretch/>
        </p:blipFill>
        <p:spPr>
          <a:xfrm>
            <a:off x="0" y="2962624"/>
            <a:ext cx="9144003" cy="22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2750575" y="118950"/>
            <a:ext cx="31077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470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1048">
            <a:off x="2768663" y="1645097"/>
            <a:ext cx="768364" cy="76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49" y="2273725"/>
            <a:ext cx="596050" cy="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b="-5640" l="-1610" r="1610" t="5640"/>
          <a:stretch/>
        </p:blipFill>
        <p:spPr>
          <a:xfrm>
            <a:off x="1371250" y="1939950"/>
            <a:ext cx="1452075" cy="14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25" y="2241650"/>
            <a:ext cx="556451" cy="5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3424" y="1315700"/>
            <a:ext cx="673149" cy="67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80300" y="2708025"/>
            <a:ext cx="93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 Person wants to plant a tree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507150" y="1988850"/>
            <a:ext cx="8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How many Trees?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9225" y="1143150"/>
            <a:ext cx="845700" cy="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050" y="1374050"/>
            <a:ext cx="845700" cy="5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160750" y="1988850"/>
            <a:ext cx="8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Pay 1 Tree = 99 NPR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57945">
            <a:off x="6229504" y="1441805"/>
            <a:ext cx="725194" cy="72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9">
            <a:alphaModFix/>
          </a:blip>
          <a:srcRect b="15761" l="10522" r="0" t="0"/>
          <a:stretch/>
        </p:blipFill>
        <p:spPr>
          <a:xfrm>
            <a:off x="6891325" y="1300650"/>
            <a:ext cx="497875" cy="4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1000" y="1187925"/>
            <a:ext cx="400774" cy="4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6050" y="3931800"/>
            <a:ext cx="673149" cy="6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3937" y="1834475"/>
            <a:ext cx="795900" cy="7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6394025" y="881450"/>
            <a:ext cx="11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Paid via Money Wallets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10625" y="1187925"/>
            <a:ext cx="300375" cy="3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6814338" y="2627225"/>
            <a:ext cx="93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Brikshya Fund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 rot="-2275066">
            <a:off x="7131151" y="3093777"/>
            <a:ext cx="801876" cy="8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6403477" y="4561650"/>
            <a:ext cx="11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Large Fund Gets Collected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4925" y="4207200"/>
            <a:ext cx="661125" cy="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60750" y="3806875"/>
            <a:ext cx="845700" cy="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871050" y="4561650"/>
            <a:ext cx="129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Collaborate with Community Organization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53812">
            <a:off x="4431208" y="4010337"/>
            <a:ext cx="613405" cy="613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507150" y="3873275"/>
            <a:ext cx="16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Plantation Program Potentiality Research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46977">
            <a:off x="3745719" y="3563300"/>
            <a:ext cx="368562" cy="36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46912">
            <a:off x="4262192" y="3562926"/>
            <a:ext cx="369316" cy="36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302975" y="3184900"/>
            <a:ext cx="16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Plantation Program Organized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descr="Man " id="133" name="Google Shape;133;p18" title="Man 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30945" y="4380950"/>
            <a:ext cx="400775" cy="4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734625" y="4380950"/>
            <a:ext cx="185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 Person Regularly Monitors the Planted Trees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1650651">
            <a:off x="4002351" y="4347638"/>
            <a:ext cx="920625" cy="9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66" y="2907317"/>
            <a:ext cx="400774" cy="40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4352838" y="2689963"/>
            <a:ext cx="16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Capturing Photos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Per Person Trees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24957" y="2595470"/>
            <a:ext cx="475400" cy="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4632">
            <a:off x="5761603" y="2936027"/>
            <a:ext cx="416273" cy="41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964538" y="3299100"/>
            <a:ext cx="391237" cy="3912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6278038" y="3280425"/>
            <a:ext cx="86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Sensor Fit at every 30Sq.Ft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7811479">
            <a:off x="5241275" y="3298766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7811479">
            <a:off x="4491462" y="3350754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7811479">
            <a:off x="3780850" y="3406591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7811479">
            <a:off x="3062675" y="3469366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7811479">
            <a:off x="2385800" y="3536891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9643231">
            <a:off x="1671500" y="3350766"/>
            <a:ext cx="556450" cy="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9643175">
            <a:off x="1247695" y="3204199"/>
            <a:ext cx="363535" cy="3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-8356006">
            <a:off x="944929" y="3016206"/>
            <a:ext cx="410342" cy="41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145013" y="3515450"/>
            <a:ext cx="84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notify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descr="Line segment " id="151" name="Google Shape;151;p18" title="Line segment 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2185346">
            <a:off x="5278800" y="33800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segment " id="152" name="Google Shape;152;p18" title="Line segment 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2154322">
            <a:off x="4543962" y="35103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segment " id="153" name="Google Shape;153;p18" title="Line segment 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2185346">
            <a:off x="3754275" y="363086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segment " id="154" name="Google Shape;154;p18" title="Line segment 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2185346">
            <a:off x="2999575" y="374993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segment " id="155" name="Google Shape;155;p18" title="Line segment 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2238203">
            <a:off x="2794336" y="4159364"/>
            <a:ext cx="218003" cy="21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6199396">
            <a:off x="2770699" y="4357240"/>
            <a:ext cx="197778" cy="197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2730000" y="3837950"/>
            <a:ext cx="84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alert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1019">
            <a:off x="5552440" y="2439077"/>
            <a:ext cx="409818" cy="40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554500" y="86025"/>
            <a:ext cx="73266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0" y="-4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are Environment Friendly?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1333950" y="906075"/>
            <a:ext cx="64761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No any Hamper to Environment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More Plantation leading to </a:t>
            </a:r>
            <a:r>
              <a:rPr lang="en" sz="2500">
                <a:solidFill>
                  <a:schemeClr val="dk1"/>
                </a:solidFill>
              </a:rPr>
              <a:t>balance</a:t>
            </a:r>
            <a:r>
              <a:rPr lang="en" sz="2500">
                <a:solidFill>
                  <a:schemeClr val="dk1"/>
                </a:solidFill>
              </a:rPr>
              <a:t> in ecosystem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Preserving </a:t>
            </a:r>
            <a:r>
              <a:rPr lang="en" sz="2500">
                <a:solidFill>
                  <a:schemeClr val="dk1"/>
                </a:solidFill>
              </a:rPr>
              <a:t>biodiversity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Purification of Air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Positive impacts on Climate Change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2565600" y="128850"/>
            <a:ext cx="3669300" cy="584100"/>
          </a:xfrm>
          <a:prstGeom prst="round1Rect">
            <a:avLst>
              <a:gd fmla="val 16667" name="adj"/>
            </a:avLst>
          </a:prstGeom>
          <a:solidFill>
            <a:srgbClr val="7ED9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Strategy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204900" y="918875"/>
            <a:ext cx="6194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Partnership with Local Government, Community and Corporate Companies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Educating People through audio, video and text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Subscription model 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Annually Payment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Quarterly</a:t>
            </a:r>
            <a:r>
              <a:rPr lang="en" sz="2500">
                <a:solidFill>
                  <a:schemeClr val="dk1"/>
                </a:solidFill>
              </a:rPr>
              <a:t> Payment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One Time Payment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